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30" r:id="rId3"/>
    <p:sldId id="720" r:id="rId4"/>
    <p:sldId id="733" r:id="rId5"/>
    <p:sldId id="734" r:id="rId6"/>
    <p:sldId id="7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ADC"/>
    <a:srgbClr val="2253FA"/>
    <a:srgbClr val="B78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/>
    <p:restoredTop sz="91473"/>
  </p:normalViewPr>
  <p:slideViewPr>
    <p:cSldViewPr snapToGrid="0">
      <p:cViewPr varScale="1">
        <p:scale>
          <a:sx n="76" d="100"/>
          <a:sy n="76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05A83-37E1-664C-A8BA-34D4E32B58A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FA21-73EE-7D48-956F-DD5B4A093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0C396-C3CE-72B9-7CF5-4A77523E3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DF6FB-A885-7452-FFE1-D74E38652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75A4C-BE27-F3C7-931B-B3B540957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17DD8-C007-2078-6993-F3959EA61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AD095-F39A-F3E7-ED2D-5553B584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C1073-A1C3-819B-BF1A-083594482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DB1FC-3898-82D8-9BD9-AA96C5699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DE675-814D-7F7C-0D99-88D276BAD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A8DC-1056-CBD1-EAC3-B6BB2D552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60490-57DA-7D1D-2F05-A63A1F230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7CF6-A812-8638-9521-43D23CE3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0BD9-3024-E639-2BE5-C2814076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B050C-4A69-D490-BD24-593338AD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2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5BCD-79D8-7CF2-F88E-76A3101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1C2A7-DE74-F308-C612-6198C075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B88C-A664-782E-83F9-9570E4A5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A74E-D578-890B-7DE8-6BCCA035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CB48-C7DF-C08F-C1BA-3C66A7EC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E4DFC-7B56-D877-995E-6EF16005B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F312-6819-2ABE-F7F9-C620744AE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060D-D126-59AA-5356-97CE13D8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95E2-8A2C-3D20-6A44-694BB3D1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2E8D4-5294-00C5-E550-4F5C0B38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E02B-E1AD-A76D-2378-151A8713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AE17-2A4D-5EE8-DC5D-76277965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9359-CAE2-19D9-6D4E-D14100B8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A87A-3BF1-369B-28C7-DB104B6D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8463-E050-4C2E-E3A6-286228E4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CC67-CC4D-937A-CB1A-14F89366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09F95-ADFA-D553-2042-5E8B02B82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4950-BFF7-64B3-E221-0A44C637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30626-8042-F897-E6EF-AD7F977C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1C7CB-600D-5542-DD99-737FBBCD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1A1C-D450-AFBD-CD2C-02433C8A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4C57-F948-2374-1F4A-3DA94E5CA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5397A-C738-6C4C-EE68-00833D5A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DA73-C952-BEE3-1F97-93A2AE58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5F2E-0B93-4F94-D320-14B20E4A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4A94E-D52E-A219-47C0-98AA3ABE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0B38-1590-D42A-06AD-5E778EEA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52179-CDCA-50C6-7B41-C84FCE98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D253A-99F9-EBD2-347B-D4533DCF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7774F-8FB4-7D59-D920-1235AE6D6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02B73-2938-BCE3-C573-92C3CA6BB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ECA2B-89C8-FC60-744E-035534D4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9C5CA-A01F-8636-E623-7DB9ED66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3E39A-545D-036C-B6AD-E0C85671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9102-871D-ED73-7525-972FB1FF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DEDFE-3894-C87B-0A50-535A5E9C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3A40C-37F2-8D9B-F72D-EC35A6C4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B76DD-0C65-0EE3-5FE8-9AD92AE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CB3F3-6619-17FC-DC74-D79A56B6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7ADF3-AF6C-052A-EDB1-03671BF7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92975-6F4F-FFDA-525E-1E6B1DCE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C6D-D5E7-7C6E-37E1-7E5D3F30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9671-82E6-989C-D232-D622BA7F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67E6-452E-D5F2-D0B0-A6BCF4488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0B00-6D1E-705A-DAF6-8D0EB98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9DC6F-5615-E1E3-783C-407A43CC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77625-580B-00F7-2855-16B4E0B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33A0-7AA3-B870-2EBD-6985F2EF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BF757-9CE2-4F64-8FEA-0FEE7E6CC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B32B8-0185-C4BC-367F-F3B5B603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1E58-BDDD-34F7-B6A3-F8B5271D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BADB8-9D4C-4A42-C80C-6A31B825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475AD-E80E-841E-90E9-2888DC03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2795A-68B9-3465-1165-9978140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D06F-7420-9FB8-2DDF-C8F206C1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5432-4908-2C10-81BC-68FCDA510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0B30-2029-F941-A117-4690877D4EB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2BDC-F4E6-25A5-63ED-CADD67ED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D38A-28B6-A524-95D6-57D4F92C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images-review.blogspot.com/2021/02/notion-icons-animated-900-animated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81D4-9C87-A7BD-6D23-061B5651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8125"/>
            <a:ext cx="9144000" cy="900875"/>
          </a:xfrm>
        </p:spPr>
        <p:txBody>
          <a:bodyPr>
            <a:normAutofit fontScale="90000"/>
          </a:bodyPr>
          <a:lstStyle/>
          <a:p>
            <a:r>
              <a:rPr lang="en-US" dirty="0"/>
              <a:t>A closer Look at Functions of a Business</a:t>
            </a:r>
          </a:p>
        </p:txBody>
      </p:sp>
    </p:spTree>
    <p:extLst>
      <p:ext uri="{BB962C8B-B14F-4D97-AF65-F5344CB8AC3E}">
        <p14:creationId xmlns:p14="http://schemas.microsoft.com/office/powerpoint/2010/main" val="200667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29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Quick Write In your Activity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735468"/>
            <a:ext cx="11582400" cy="3387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Which of the functions of a business do you think is the most important? Explain your choice.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B44CF-499E-6002-1B00-C4D828BE8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0246" y="3000176"/>
            <a:ext cx="4991507" cy="3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ssential Virtual Assistant Services for Business Success in 2024">
            <a:extLst>
              <a:ext uri="{FF2B5EF4-FFF2-40B4-BE49-F238E27FC236}">
                <a16:creationId xmlns:a16="http://schemas.microsoft.com/office/drawing/2014/main" id="{7756DE4F-50EF-2B46-9657-DDD402C1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r="5440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93B2-9346-43DD-8C73-9283F04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621792"/>
            <a:ext cx="3771920" cy="535951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All functions within a business are crucial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Their significance to a business varies depending on the industry, company size, 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However, arguments can be made for the importance of the following functions:</a:t>
            </a:r>
          </a:p>
        </p:txBody>
      </p:sp>
    </p:spTree>
    <p:extLst>
      <p:ext uri="{BB962C8B-B14F-4D97-AF65-F5344CB8AC3E}">
        <p14:creationId xmlns:p14="http://schemas.microsoft.com/office/powerpoint/2010/main" val="4909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32296-A56E-951E-19BD-EBFD37F51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ssential Virtual Assistant Services for Business Success in 2024">
            <a:extLst>
              <a:ext uri="{FF2B5EF4-FFF2-40B4-BE49-F238E27FC236}">
                <a16:creationId xmlns:a16="http://schemas.microsoft.com/office/drawing/2014/main" id="{56071962-6DB6-F533-ED6D-DD252DF6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r="5440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967C90D-3248-370E-A931-FC7808096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5EF1279E-F5F0-C3D8-529E-5F736C56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5ACD6A70-9C84-6384-4AE2-0821AA8D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A839-0462-9D22-3F11-00ABC823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144" y="585216"/>
            <a:ext cx="3841754" cy="6269064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1. Sales</a:t>
            </a:r>
          </a:p>
          <a:p>
            <a:pPr marL="0" indent="0" algn="ctr">
              <a:buNone/>
            </a:pPr>
            <a:r>
              <a:rPr lang="en-US" dirty="0"/>
              <a:t>without sales, a business cannot sustain operations</a:t>
            </a:r>
          </a:p>
          <a:p>
            <a:pPr algn="ctr"/>
            <a:endParaRPr lang="en-US" sz="1700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2. Accounting and Finance </a:t>
            </a:r>
          </a:p>
          <a:p>
            <a:pPr marL="0" indent="0" algn="ctr">
              <a:buNone/>
            </a:pPr>
            <a:r>
              <a:rPr lang="en-US" dirty="0"/>
              <a:t>finance safeguards the financial stability of a business and helps make good business decisions</a:t>
            </a:r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3. Operations management </a:t>
            </a:r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r>
              <a:rPr lang="en-US" dirty="0"/>
              <a:t>With direction and goals, management  leads to increased productivity and 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4467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6FB57-DC55-3B70-18C0-D4FCFD9D0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ssential Virtual Assistant Services for Business Success in 2024">
            <a:extLst>
              <a:ext uri="{FF2B5EF4-FFF2-40B4-BE49-F238E27FC236}">
                <a16:creationId xmlns:a16="http://schemas.microsoft.com/office/drawing/2014/main" id="{3D35304E-FE09-7405-6925-81D75217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r="5440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360322AA-3D2D-300F-1F91-61349A0FD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F7454F26-AF3D-1CE4-EECD-E1964EC17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4CEB5AF0-C494-484B-5DA0-1256E25D9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FCD8-BB75-9342-06E1-93727971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144" y="585216"/>
            <a:ext cx="3841754" cy="62690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4. Customer Service</a:t>
            </a:r>
          </a:p>
          <a:p>
            <a:pPr marL="0" indent="0" algn="ctr">
              <a:buNone/>
            </a:pPr>
            <a:r>
              <a:rPr lang="en-US" dirty="0"/>
              <a:t>customer service is crucial for building strong customer relationships and fostering loyalty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5. Marketing </a:t>
            </a:r>
          </a:p>
          <a:p>
            <a:pPr marL="0" indent="0" algn="ctr">
              <a:buNone/>
            </a:pPr>
            <a:r>
              <a:rPr lang="en-US" dirty="0"/>
              <a:t>Solid marketing lets consumers know who you are, what you sell, fosters repeat customers</a:t>
            </a:r>
          </a:p>
        </p:txBody>
      </p:sp>
    </p:spTree>
    <p:extLst>
      <p:ext uri="{BB962C8B-B14F-4D97-AF65-F5344CB8AC3E}">
        <p14:creationId xmlns:p14="http://schemas.microsoft.com/office/powerpoint/2010/main" val="41106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35C53-2B77-5BD3-8F98-DB9A91313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ED20-6D11-29B3-F1FF-7E3245B9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FC09E-BEE6-C84F-C611-C2359ABAF9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Complete the </a:t>
            </a:r>
            <a:r>
              <a:rPr lang="en-US" dirty="0" err="1"/>
              <a:t>EdPuzzle</a:t>
            </a:r>
            <a:r>
              <a:rPr lang="en-US" dirty="0"/>
              <a:t> to Further Learn the Importance of Accounting in Business </a:t>
            </a:r>
          </a:p>
        </p:txBody>
      </p:sp>
      <p:pic>
        <p:nvPicPr>
          <p:cNvPr id="1026" name="Picture 2" descr="My (Our) Assignment – Keep swimmin'">
            <a:extLst>
              <a:ext uri="{FF2B5EF4-FFF2-40B4-BE49-F238E27FC236}">
                <a16:creationId xmlns:a16="http://schemas.microsoft.com/office/drawing/2014/main" id="{795B4DE2-1697-E198-193E-3AC9E51E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125"/>
            <a:ext cx="612775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Power of Quick Writes - Keys to ...">
            <a:extLst>
              <a:ext uri="{FF2B5EF4-FFF2-40B4-BE49-F238E27FC236}">
                <a16:creationId xmlns:a16="http://schemas.microsoft.com/office/drawing/2014/main" id="{19C60ECB-E5DC-8725-8153-283D7477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4736894"/>
            <a:ext cx="2222500" cy="1539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Classroom Assignment Submission ...">
            <a:extLst>
              <a:ext uri="{FF2B5EF4-FFF2-40B4-BE49-F238E27FC236}">
                <a16:creationId xmlns:a16="http://schemas.microsoft.com/office/drawing/2014/main" id="{E3599ABE-F2D4-FB3C-3FDA-DE770C71E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736894"/>
            <a:ext cx="2914650" cy="156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3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17605</TotalTime>
  <Words>169</Words>
  <Application>Microsoft Office PowerPoint</Application>
  <PresentationFormat>Widescreen</PresentationFormat>
  <Paragraphs>27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 closer Look at Functions of a Business</vt:lpstr>
      <vt:lpstr>Quick Write In your Activity Packet</vt:lpstr>
      <vt:lpstr>PowerPoint Presentation</vt:lpstr>
      <vt:lpstr>PowerPoint Presentation</vt:lpstr>
      <vt:lpstr>PowerPoint Presentation</vt:lpstr>
      <vt:lpstr>Assignment: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Accounting</dc:title>
  <dc:creator>Microsoft Office User</dc:creator>
  <cp:lastModifiedBy>Cassie Vetter</cp:lastModifiedBy>
  <cp:revision>227</cp:revision>
  <dcterms:created xsi:type="dcterms:W3CDTF">2023-04-17T18:10:03Z</dcterms:created>
  <dcterms:modified xsi:type="dcterms:W3CDTF">2026-03-24T19:18:44Z</dcterms:modified>
</cp:coreProperties>
</file>